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2" r:id="rId9"/>
    <p:sldId id="267" r:id="rId10"/>
    <p:sldId id="268" r:id="rId11"/>
    <p:sldId id="269" r:id="rId12"/>
    <p:sldId id="270" r:id="rId13"/>
    <p:sldId id="271" r:id="rId14"/>
    <p:sldId id="264" r:id="rId15"/>
    <p:sldId id="27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Federica Martello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O46002249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02300D-C2C0-432D-BFDD-ACB883CD4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11" r="1551" b="33671"/>
          <a:stretch/>
        </p:blipFill>
        <p:spPr>
          <a:xfrm>
            <a:off x="2129741" y="106805"/>
            <a:ext cx="7932517" cy="1514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3FBE7B8-F77A-49F7-8388-66DE0DF61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3" t="24992" r="6298" b="27258"/>
          <a:stretch/>
        </p:blipFill>
        <p:spPr>
          <a:xfrm>
            <a:off x="586482" y="2168162"/>
            <a:ext cx="11019033" cy="36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02300D-C2C0-432D-BFDD-ACB883CD4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11" r="1551" b="33671"/>
          <a:stretch/>
        </p:blipFill>
        <p:spPr>
          <a:xfrm>
            <a:off x="2129741" y="106805"/>
            <a:ext cx="7932517" cy="1514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B118CC1-BDE0-4C87-B571-3629BF174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0" t="23642" r="71614" b="45823"/>
          <a:stretch/>
        </p:blipFill>
        <p:spPr>
          <a:xfrm>
            <a:off x="1261641" y="2797878"/>
            <a:ext cx="2939266" cy="235294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D69B1A-C182-4E6F-B06A-30A622F0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 t="54683" r="68677" b="18819"/>
          <a:stretch/>
        </p:blipFill>
        <p:spPr>
          <a:xfrm>
            <a:off x="7443492" y="2896458"/>
            <a:ext cx="3486867" cy="2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A8CFD6-6B2F-4192-B10C-32921EDD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0" t="27511" r="7057" b="29451"/>
          <a:stretch/>
        </p:blipFill>
        <p:spPr>
          <a:xfrm>
            <a:off x="2204727" y="208344"/>
            <a:ext cx="7782545" cy="2176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C9F7642-3B45-4F0F-B8FC-4D10FE6DD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3" t="26160" r="21107" b="28439"/>
          <a:stretch/>
        </p:blipFill>
        <p:spPr>
          <a:xfrm>
            <a:off x="1384264" y="2762897"/>
            <a:ext cx="9423472" cy="35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5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A8CFD6-6B2F-4192-B10C-32921EDD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0" t="27511" r="7057" b="29451"/>
          <a:stretch/>
        </p:blipFill>
        <p:spPr>
          <a:xfrm>
            <a:off x="2204727" y="208344"/>
            <a:ext cx="7782545" cy="217604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502BB9-602D-4C45-B0BC-DDA83D300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0" t="11477" r="70854" b="53418"/>
          <a:stretch/>
        </p:blipFill>
        <p:spPr>
          <a:xfrm>
            <a:off x="1261091" y="3038520"/>
            <a:ext cx="3201366" cy="28701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F6EDBD-142C-441B-8E60-CA7167F1D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5" t="45822" r="69915" b="7174"/>
          <a:stretch/>
        </p:blipFill>
        <p:spPr>
          <a:xfrm>
            <a:off x="7952029" y="2779867"/>
            <a:ext cx="2978880" cy="33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3B9832-1E2D-4509-842A-8443FCBC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43" r="1171" b="5148"/>
          <a:stretch/>
        </p:blipFill>
        <p:spPr>
          <a:xfrm>
            <a:off x="4067746" y="77749"/>
            <a:ext cx="8091277" cy="10182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B0A825-8368-4210-9292-50D29A953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5" t="17081" r="50000" b="15443"/>
          <a:stretch/>
        </p:blipFill>
        <p:spPr>
          <a:xfrm>
            <a:off x="5516796" y="1449220"/>
            <a:ext cx="5193176" cy="46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3B9832-1E2D-4509-842A-8443FCBC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43" r="1171" b="5148"/>
          <a:stretch/>
        </p:blipFill>
        <p:spPr>
          <a:xfrm>
            <a:off x="518264" y="112473"/>
            <a:ext cx="11155471" cy="14038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1FA17BC-4C72-4129-9043-BCE8EC25A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0" t="12152" r="65348" b="46161"/>
          <a:stretch/>
        </p:blipFill>
        <p:spPr>
          <a:xfrm>
            <a:off x="1458805" y="2544878"/>
            <a:ext cx="3356659" cy="28589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78F8A00-B841-49B5-91F7-475F8CBFD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1" t="53503" r="75031" b="6205"/>
          <a:stretch/>
        </p:blipFill>
        <p:spPr>
          <a:xfrm>
            <a:off x="8090705" y="2331523"/>
            <a:ext cx="2642490" cy="32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sz="2000" u="sng" dirty="0"/>
              <a:t>Specifiche di progetto</a:t>
            </a:r>
            <a:r>
              <a:rPr lang="it-IT" sz="2000" dirty="0"/>
              <a:t>:</a:t>
            </a:r>
          </a:p>
          <a:p>
            <a:pPr marL="0" indent="0">
              <a:buNone/>
            </a:pPr>
            <a:r>
              <a:rPr lang="it-IT" sz="2000" b="1" dirty="0"/>
              <a:t>Applicazione web per consegne a domicilio</a:t>
            </a:r>
          </a:p>
          <a:p>
            <a:pPr marL="0" indent="0"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vuole realizzare una applicazione per ordinare online i prodotti forniti da un ristorante.</a:t>
            </a:r>
            <a:b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pagina web dispone: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menù di navigazione disposto verticalmente a lato.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sezione con delle indicazioni che possono essere consultate dai clienti al fine di rendere più facile l’utilizzo dell’applicazione stessa.</a:t>
            </a:r>
          </a:p>
          <a:p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una sezione dove vengono illustrat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le categorie dei prodotti offerti (Pizze, Primi, Secondi, Bevande) con i rispettivi link che consentiranno di visualizzare i menù.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una sezione che offre dei «suggerimenti» al cliente, mostrando foto ed ingredienti dei piatti consigliati.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un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dove vengono indicati le informazioni relative al ristorante che fornisce i prodotti (nome del ristorante, indirizzo e orari di apertura) ed eventuali avvisi.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8D95793-E556-4280-8C3F-F6EE05B50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4" r="1149" b="5068"/>
          <a:stretch/>
        </p:blipFill>
        <p:spPr>
          <a:xfrm>
            <a:off x="6094476" y="168422"/>
            <a:ext cx="4037839" cy="19111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A54D4B2-2A7A-4600-8C90-72E4ADFF2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r="1094" b="4628"/>
          <a:stretch/>
        </p:blipFill>
        <p:spPr>
          <a:xfrm>
            <a:off x="6094465" y="2415998"/>
            <a:ext cx="4037839" cy="1903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71C813C-10BC-4C6E-8B43-50485948F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1" r="1328" b="5000"/>
          <a:stretch/>
        </p:blipFill>
        <p:spPr>
          <a:xfrm>
            <a:off x="6094465" y="4655466"/>
            <a:ext cx="4039645" cy="1903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9B2C-8631-4B97-971E-AB661CF08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3" r="1172" b="19305"/>
          <a:stretch/>
        </p:blipFill>
        <p:spPr>
          <a:xfrm>
            <a:off x="5041907" y="2199056"/>
            <a:ext cx="6363909" cy="24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9AE685C-FD97-48A0-B199-1406C6619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6" t="38195" r="7032" b="18241"/>
          <a:stretch/>
        </p:blipFill>
        <p:spPr>
          <a:xfrm>
            <a:off x="954610" y="1891670"/>
            <a:ext cx="10282779" cy="30746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EF6455-15EE-420A-8A34-31E8AF71818A}"/>
              </a:ext>
            </a:extLst>
          </p:cNvPr>
          <p:cNvSpPr txBox="1"/>
          <p:nvPr/>
        </p:nvSpPr>
        <p:spPr>
          <a:xfrm>
            <a:off x="5286374" y="685265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238159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EF6455-15EE-420A-8A34-31E8AF71818A}"/>
              </a:ext>
            </a:extLst>
          </p:cNvPr>
          <p:cNvSpPr txBox="1"/>
          <p:nvPr/>
        </p:nvSpPr>
        <p:spPr>
          <a:xfrm>
            <a:off x="5458887" y="685265"/>
            <a:ext cx="127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 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2CDFEB-9BAB-4619-BB56-EEA2203B0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7" t="9992" r="39928" b="8557"/>
          <a:stretch/>
        </p:blipFill>
        <p:spPr>
          <a:xfrm>
            <a:off x="398550" y="1181412"/>
            <a:ext cx="6266389" cy="53498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01F06CD-C384-4FC0-8D35-6390836B4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7" t="9992" r="68047" b="47083"/>
          <a:stretch/>
        </p:blipFill>
        <p:spPr>
          <a:xfrm>
            <a:off x="7953374" y="2502471"/>
            <a:ext cx="3067051" cy="29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9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F59510-A4AB-4A53-A165-EEDCED2C6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4" t="10295" r="1171" b="45148"/>
          <a:stretch/>
        </p:blipFill>
        <p:spPr>
          <a:xfrm>
            <a:off x="4504548" y="1349417"/>
            <a:ext cx="1134319" cy="41591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E9067E-06F1-4A1F-AC2F-5A8A02C38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38480" r="47879" b="42049"/>
          <a:stretch/>
        </p:blipFill>
        <p:spPr>
          <a:xfrm>
            <a:off x="6272434" y="859632"/>
            <a:ext cx="5452844" cy="160888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1D4A22-9BE7-4750-B765-344039F0CF77}"/>
              </a:ext>
            </a:extLst>
          </p:cNvPr>
          <p:cNvSpPr txBox="1"/>
          <p:nvPr/>
        </p:nvSpPr>
        <p:spPr>
          <a:xfrm>
            <a:off x="8310162" y="245150"/>
            <a:ext cx="137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Menù HTML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01C42E7-FF4E-43B6-ADE9-B8F07F27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9" t="11250" r="67532" b="45485"/>
          <a:stretch/>
        </p:blipFill>
        <p:spPr>
          <a:xfrm>
            <a:off x="7338706" y="3522954"/>
            <a:ext cx="3067292" cy="296710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B276D5-8C05-40A5-B30F-EEEACB230CE5}"/>
              </a:ext>
            </a:extLst>
          </p:cNvPr>
          <p:cNvSpPr txBox="1"/>
          <p:nvPr/>
        </p:nvSpPr>
        <p:spPr>
          <a:xfrm>
            <a:off x="8305193" y="3143480"/>
            <a:ext cx="113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Menù CSS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B45E47-32FB-408E-B15E-7DD8BBD20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9" t="40338" r="11424" b="38903"/>
          <a:stretch/>
        </p:blipFill>
        <p:spPr>
          <a:xfrm>
            <a:off x="4172205" y="972665"/>
            <a:ext cx="7882359" cy="11569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E8429EC-FE34-4F0C-90DF-217D0B6E6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7" t="11611" r="22247" b="45310"/>
          <a:stretch/>
        </p:blipFill>
        <p:spPr>
          <a:xfrm>
            <a:off x="4198900" y="2609607"/>
            <a:ext cx="7828968" cy="28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B45E47-32FB-408E-B15E-7DD8BBD20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9" t="40338" r="11424" b="38903"/>
          <a:stretch/>
        </p:blipFill>
        <p:spPr>
          <a:xfrm>
            <a:off x="1405260" y="359207"/>
            <a:ext cx="9381479" cy="137699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5B64EED-1AEB-435A-BF56-CA6AA6FD4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5" t="11139" r="73798" b="50605"/>
          <a:stretch/>
        </p:blipFill>
        <p:spPr>
          <a:xfrm>
            <a:off x="805068" y="2399244"/>
            <a:ext cx="2863020" cy="31502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C9145B7-62BE-4D65-8128-EA723884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 t="50000" r="62690" b="21181"/>
          <a:stretch/>
        </p:blipFill>
        <p:spPr>
          <a:xfrm>
            <a:off x="6305691" y="2633135"/>
            <a:ext cx="5081241" cy="26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1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Header</vt:lpstr>
      <vt:lpstr>Header</vt:lpstr>
      <vt:lpstr>Menù navigazione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Federica Martello</cp:lastModifiedBy>
  <cp:revision>14</cp:revision>
  <dcterms:created xsi:type="dcterms:W3CDTF">2021-03-24T16:57:46Z</dcterms:created>
  <dcterms:modified xsi:type="dcterms:W3CDTF">2021-03-27T16:08:23Z</dcterms:modified>
</cp:coreProperties>
</file>